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4"/>
    <p:sldMasterId id="2147483692" r:id="rId5"/>
  </p:sldMasterIdLst>
  <p:notesMasterIdLst>
    <p:notesMasterId r:id="rId14"/>
  </p:notesMasterIdLst>
  <p:handoutMasterIdLst>
    <p:handoutMasterId r:id="rId15"/>
  </p:handoutMasterIdLst>
  <p:sldIdLst>
    <p:sldId id="3979" r:id="rId6"/>
    <p:sldId id="4015" r:id="rId7"/>
    <p:sldId id="4017" r:id="rId8"/>
    <p:sldId id="4013" r:id="rId9"/>
    <p:sldId id="4018" r:id="rId10"/>
    <p:sldId id="4019" r:id="rId11"/>
    <p:sldId id="4020" r:id="rId12"/>
    <p:sldId id="4012" r:id="rId13"/>
  </p:sldIdLst>
  <p:sldSz cx="12192000" cy="6858000"/>
  <p:notesSz cx="9601200" cy="73152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黑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黑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黑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黑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黑体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黑体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黑体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黑体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黑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5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5300"/>
    <a:srgbClr val="FEE599"/>
    <a:srgbClr val="C5E0B3"/>
    <a:srgbClr val="F7CBAC"/>
    <a:srgbClr val="D9E2F3"/>
    <a:srgbClr val="00823B"/>
    <a:srgbClr val="00A249"/>
    <a:srgbClr val="81F9FF"/>
    <a:srgbClr val="C1D0FF"/>
    <a:srgbClr val="537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F27B5B-F032-1606-6292-888F4D466475}" v="124" dt="2024-06-19T16:38:47.812"/>
    <p1510:client id="{886D4C27-5433-AD06-09E6-E03E94FC438D}" v="25" dt="2024-06-19T16:41:45.801"/>
    <p1510:client id="{C52F2971-3B3A-B273-CDC0-4D860FE3080D}" v="2" dt="2024-06-19T16:20:20.9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0" autoAdjust="0"/>
    <p:restoredTop sz="77262" autoAdjust="0"/>
  </p:normalViewPr>
  <p:slideViewPr>
    <p:cSldViewPr snapToGrid="0">
      <p:cViewPr varScale="1">
        <p:scale>
          <a:sx n="90" d="100"/>
          <a:sy n="90" d="100"/>
        </p:scale>
        <p:origin x="1140" y="90"/>
      </p:cViewPr>
      <p:guideLst>
        <p:guide orient="horz" pos="2166"/>
        <p:guide pos="3840"/>
        <p:guide orient="horz" pos="1536"/>
      </p:guideLst>
    </p:cSldViewPr>
  </p:slideViewPr>
  <p:outlineViewPr>
    <p:cViewPr>
      <p:scale>
        <a:sx n="33" d="100"/>
        <a:sy n="33" d="100"/>
      </p:scale>
      <p:origin x="0" y="-1083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2106" y="96"/>
      </p:cViewPr>
      <p:guideLst>
        <p:guide orient="horz" pos="2304"/>
        <p:guide pos="30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" y="6539905"/>
            <a:ext cx="9601200" cy="4812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93" tIns="45396" rIns="90793" bIns="45396" numCol="1" anchor="b" anchorCtr="0" compatLnSpc="1">
            <a:prstTxWarp prst="textNoShape">
              <a:avLst/>
            </a:prstTxWarp>
          </a:bodyPr>
          <a:lstStyle>
            <a:lvl1pPr algn="ctr" defTabSz="907286">
              <a:defRPr kumimoji="0" sz="1100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862203E6-D2BB-40E9-BBAD-710FB6036596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0065157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304" userDrawn="1">
          <p15:clr>
            <a:srgbClr val="F26B43"/>
          </p15:clr>
        </p15:guide>
        <p15:guide id="2" pos="3024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1"/>
            <a:ext cx="4160299" cy="365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44" tIns="46223" rIns="92444" bIns="46223" numCol="1" anchor="t" anchorCtr="0" compatLnSpc="1">
            <a:prstTxWarp prst="textNoShape">
              <a:avLst/>
            </a:prstTxWarp>
          </a:bodyPr>
          <a:lstStyle>
            <a:lvl1pPr defTabSz="924967">
              <a:defRPr sz="1100"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902" y="1"/>
            <a:ext cx="4160298" cy="365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44" tIns="46223" rIns="92444" bIns="46223" numCol="1" anchor="t" anchorCtr="0" compatLnSpc="1">
            <a:prstTxWarp prst="textNoShape">
              <a:avLst/>
            </a:prstTxWarp>
          </a:bodyPr>
          <a:lstStyle>
            <a:lvl1pPr algn="r" defTabSz="924967">
              <a:defRPr sz="1100">
                <a:ea typeface="宋体" charset="-122"/>
              </a:defRPr>
            </a:lvl1pPr>
          </a:lstStyle>
          <a:p>
            <a:pPr>
              <a:defRPr/>
            </a:pPr>
            <a:fld id="{51A09867-5465-45D3-A656-163B6C5B7F6E}" type="datetimeFigureOut">
              <a:rPr lang="en-US" altLang="zh-CN"/>
              <a:pPr>
                <a:defRPr/>
              </a:pPr>
              <a:t>6/19/2024</a:t>
            </a:fld>
            <a:endParaRPr lang="en-US" altLang="zh-CN" dirty="0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5375" y="547688"/>
            <a:ext cx="4875213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8951" y="3475474"/>
            <a:ext cx="7043300" cy="32916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44" tIns="46223" rIns="92444" bIns="462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15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5" y="6949277"/>
            <a:ext cx="4160299" cy="365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44" tIns="46223" rIns="92444" bIns="46223" numCol="1" anchor="b" anchorCtr="0" compatLnSpc="1">
            <a:prstTxWarp prst="textNoShape">
              <a:avLst/>
            </a:prstTxWarp>
          </a:bodyPr>
          <a:lstStyle>
            <a:lvl1pPr defTabSz="924967">
              <a:defRPr sz="1100">
                <a:ea typeface="宋体" charset="-122"/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215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902" y="6949277"/>
            <a:ext cx="4160298" cy="365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444" tIns="46223" rIns="92444" bIns="46223" numCol="1" anchor="b" anchorCtr="0" compatLnSpc="1">
            <a:prstTxWarp prst="textNoShape">
              <a:avLst/>
            </a:prstTxWarp>
          </a:bodyPr>
          <a:lstStyle>
            <a:lvl1pPr algn="r" defTabSz="924967">
              <a:defRPr sz="1100">
                <a:ea typeface="宋体" charset="-122"/>
              </a:defRPr>
            </a:lvl1pPr>
          </a:lstStyle>
          <a:p>
            <a:pPr>
              <a:defRPr/>
            </a:pPr>
            <a:fld id="{75F4B56C-1F3E-4578-B96B-57AE1FE33226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986817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247834263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- Medium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83820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894427"/>
            <a:ext cx="5869519" cy="43907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00" y="1333500"/>
            <a:ext cx="5869519" cy="5257799"/>
          </a:xfrm>
          <a:prstGeom prst="rect">
            <a:avLst/>
          </a:prstGeom>
        </p:spPr>
        <p:txBody>
          <a:bodyPr/>
          <a:lstStyle>
            <a:lvl1pPr>
              <a:defRPr lang="en-US" sz="2400" b="1" dirty="0"/>
            </a:lvl1pPr>
            <a:lvl2pPr>
              <a:defRPr lang="en-US" sz="2200" b="1" dirty="0"/>
            </a:lvl2pPr>
            <a:lvl3pPr>
              <a:defRPr lang="en-US" sz="2000" b="1" dirty="0"/>
            </a:lvl3pPr>
            <a:lvl4pPr>
              <a:defRPr lang="en-US" sz="1800" b="1" dirty="0"/>
            </a:lvl4pPr>
            <a:lvl5pPr>
              <a:defRPr lang="en-US" sz="16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083" y="914400"/>
            <a:ext cx="5869516" cy="41910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084" y="1328980"/>
            <a:ext cx="5869516" cy="5257799"/>
          </a:xfrm>
          <a:prstGeom prst="rect">
            <a:avLst/>
          </a:prstGeom>
        </p:spPr>
        <p:txBody>
          <a:bodyPr/>
          <a:lstStyle>
            <a:lvl1pPr>
              <a:defRPr lang="en-US" sz="2400" b="1" dirty="0"/>
            </a:lvl1pPr>
            <a:lvl2pPr>
              <a:defRPr lang="en-US" sz="2200" b="1" dirty="0"/>
            </a:lvl2pPr>
            <a:lvl3pPr>
              <a:defRPr lang="en-US" sz="2000" b="1" dirty="0"/>
            </a:lvl3pPr>
            <a:lvl4pPr>
              <a:defRPr lang="en-US" sz="1800" b="1" dirty="0"/>
            </a:lvl4pPr>
            <a:lvl5pPr>
              <a:defRPr lang="en-US" sz="16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4237715791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792">
          <p15:clr>
            <a:srgbClr val="FBAE40"/>
          </p15:clr>
        </p15:guide>
        <p15:guide id="4" pos="3888">
          <p15:clr>
            <a:srgbClr val="FBAE40"/>
          </p15:clr>
        </p15:guide>
        <p15:guide id="5" pos="7584">
          <p15:clr>
            <a:srgbClr val="FBAE40"/>
          </p15:clr>
        </p15:guide>
        <p15:guide id="6" pos="96">
          <p15:clr>
            <a:srgbClr val="FBAE40"/>
          </p15:clr>
        </p15:guide>
        <p15:guide id="7" orient="horz" pos="576">
          <p15:clr>
            <a:srgbClr val="FBAE40"/>
          </p15:clr>
        </p15:guide>
        <p15:guide id="8" orient="horz" pos="4152">
          <p15:clr>
            <a:srgbClr val="FBAE40"/>
          </p15:clr>
        </p15:guide>
        <p15:guide id="9" orient="horz" pos="840">
          <p15:clr>
            <a:srgbClr val="FBAE40"/>
          </p15:clr>
        </p15:guide>
        <p15:guide id="10" orient="horz" pos="86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- Sm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83820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894427"/>
            <a:ext cx="5869519" cy="43907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00" y="1333500"/>
            <a:ext cx="5869519" cy="5257799"/>
          </a:xfrm>
          <a:prstGeom prst="rect">
            <a:avLst/>
          </a:prstGeom>
        </p:spPr>
        <p:txBody>
          <a:bodyPr/>
          <a:lstStyle>
            <a:lvl1pPr>
              <a:defRPr lang="en-US" sz="2000" b="1" dirty="0"/>
            </a:lvl1pPr>
            <a:lvl2pPr>
              <a:defRPr lang="en-US" sz="1800" b="1" dirty="0"/>
            </a:lvl2pPr>
            <a:lvl3pPr>
              <a:defRPr lang="en-US" sz="1600" b="1" dirty="0"/>
            </a:lvl3pPr>
            <a:lvl4pPr>
              <a:defRPr lang="en-US" sz="1400" b="1" dirty="0"/>
            </a:lvl4pPr>
            <a:lvl5pPr>
              <a:defRPr lang="en-US" sz="12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083" y="914400"/>
            <a:ext cx="5869516" cy="41910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084" y="1328980"/>
            <a:ext cx="5869516" cy="5257799"/>
          </a:xfrm>
          <a:prstGeom prst="rect">
            <a:avLst/>
          </a:prstGeom>
        </p:spPr>
        <p:txBody>
          <a:bodyPr/>
          <a:lstStyle>
            <a:lvl1pPr>
              <a:defRPr lang="en-US" sz="2000" b="1" dirty="0"/>
            </a:lvl1pPr>
            <a:lvl2pPr>
              <a:defRPr lang="en-US" sz="1800" b="1" dirty="0"/>
            </a:lvl2pPr>
            <a:lvl3pPr>
              <a:defRPr lang="en-US" sz="1600" b="1" dirty="0"/>
            </a:lvl3pPr>
            <a:lvl4pPr>
              <a:defRPr lang="en-US" sz="1400" b="1" dirty="0"/>
            </a:lvl4pPr>
            <a:lvl5pPr>
              <a:defRPr lang="en-US" sz="12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3158135596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3792" userDrawn="1">
          <p15:clr>
            <a:srgbClr val="FBAE40"/>
          </p15:clr>
        </p15:guide>
        <p15:guide id="4" pos="3888" userDrawn="1">
          <p15:clr>
            <a:srgbClr val="FBAE40"/>
          </p15:clr>
        </p15:guide>
        <p15:guide id="5" pos="7584" userDrawn="1">
          <p15:clr>
            <a:srgbClr val="FBAE40"/>
          </p15:clr>
        </p15:guide>
        <p15:guide id="6" pos="96" userDrawn="1">
          <p15:clr>
            <a:srgbClr val="FBAE40"/>
          </p15:clr>
        </p15:guide>
        <p15:guide id="7" orient="horz" pos="576" userDrawn="1">
          <p15:clr>
            <a:srgbClr val="FBAE40"/>
          </p15:clr>
        </p15:guide>
        <p15:guide id="8" orient="horz" pos="4152" userDrawn="1">
          <p15:clr>
            <a:srgbClr val="FBAE40"/>
          </p15:clr>
        </p15:guide>
        <p15:guide id="9" orient="horz" pos="840" userDrawn="1">
          <p15:clr>
            <a:srgbClr val="FBAE40"/>
          </p15:clr>
        </p15:guide>
        <p15:guide id="10" orient="horz" pos="86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List - Medium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83820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517" y="914400"/>
            <a:ext cx="3878083" cy="419100"/>
          </a:xfrm>
          <a:prstGeom prst="rect">
            <a:avLst/>
          </a:prstGeom>
        </p:spPr>
        <p:txBody>
          <a:bodyPr anchor="b"/>
          <a:lstStyle>
            <a:lvl1pPr algn="ctr">
              <a:defRPr lang="en-US" sz="2800" b="1" dirty="0"/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0517" y="1371600"/>
            <a:ext cx="3878083" cy="5219700"/>
          </a:xfrm>
          <a:prstGeom prst="rect">
            <a:avLst/>
          </a:prstGeom>
        </p:spPr>
        <p:txBody>
          <a:bodyPr/>
          <a:lstStyle>
            <a:lvl1pPr>
              <a:defRPr lang="en-US" sz="2400" b="1" dirty="0"/>
            </a:lvl1pPr>
            <a:lvl2pPr>
              <a:defRPr lang="en-US" sz="2200" b="1" dirty="0"/>
            </a:lvl2pPr>
            <a:lvl3pPr>
              <a:defRPr lang="en-US" sz="2000" b="1" dirty="0"/>
            </a:lvl3pPr>
            <a:lvl4pPr>
              <a:defRPr lang="en-US" sz="1800" b="1" dirty="0"/>
            </a:lvl4pPr>
            <a:lvl5pPr>
              <a:defRPr lang="en-US" sz="16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160196" y="914400"/>
            <a:ext cx="3879403" cy="41910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kumimoji="1" lang="en-US" sz="2800" b="1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153400" y="1371600"/>
            <a:ext cx="3886199" cy="5219700"/>
          </a:xfrm>
          <a:prstGeom prst="rect">
            <a:avLst/>
          </a:prstGeom>
        </p:spPr>
        <p:txBody>
          <a:bodyPr/>
          <a:lstStyle>
            <a:lvl1pPr>
              <a:defRPr lang="en-US" sz="2400" b="1"/>
            </a:lvl1pPr>
            <a:lvl2pPr>
              <a:defRPr lang="en-US" sz="2200" b="1"/>
            </a:lvl2pPr>
            <a:lvl3pPr>
              <a:defRPr lang="en-US" sz="2000" b="1"/>
            </a:lvl3pPr>
            <a:lvl4pPr>
              <a:defRPr lang="en-US" sz="1800" b="1"/>
            </a:lvl4pPr>
            <a:lvl5pPr>
              <a:defRPr lang="en-US" sz="1600" b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4350F96-A573-DFB1-AC3D-E876DD094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60870" y="914400"/>
            <a:ext cx="3877056" cy="41910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kumimoji="1" lang="en-US" sz="2800" b="1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6329C973-BCD2-AFEC-B341-D85CFB1EBC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60870" y="1371600"/>
            <a:ext cx="3877056" cy="5215180"/>
          </a:xfrm>
          <a:prstGeom prst="rect">
            <a:avLst/>
          </a:prstGeom>
        </p:spPr>
        <p:txBody>
          <a:bodyPr/>
          <a:lstStyle>
            <a:lvl1pPr>
              <a:defRPr lang="en-US" sz="2400" b="1" dirty="0"/>
            </a:lvl1pPr>
            <a:lvl2pPr>
              <a:defRPr lang="en-US" sz="2200" b="1" dirty="0"/>
            </a:lvl2pPr>
            <a:lvl3pPr>
              <a:defRPr lang="en-US" sz="2000" b="1" dirty="0"/>
            </a:lvl3pPr>
            <a:lvl4pPr>
              <a:defRPr lang="en-US" sz="1800" b="1" dirty="0"/>
            </a:lvl4pPr>
            <a:lvl5pPr>
              <a:defRPr lang="en-US" sz="16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7021667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576" userDrawn="1">
          <p15:clr>
            <a:srgbClr val="FBAE40"/>
          </p15:clr>
        </p15:guide>
        <p15:guide id="2" pos="3840">
          <p15:clr>
            <a:srgbClr val="FBAE40"/>
          </p15:clr>
        </p15:guide>
        <p15:guide id="3" pos="5136" userDrawn="1">
          <p15:clr>
            <a:srgbClr val="FBAE40"/>
          </p15:clr>
        </p15:guide>
        <p15:guide id="4" pos="2544" userDrawn="1">
          <p15:clr>
            <a:srgbClr val="FBAE40"/>
          </p15:clr>
        </p15:guide>
        <p15:guide id="5" orient="horz" pos="840" userDrawn="1">
          <p15:clr>
            <a:srgbClr val="FBAE40"/>
          </p15:clr>
        </p15:guide>
        <p15:guide id="6" orient="horz" pos="864" userDrawn="1">
          <p15:clr>
            <a:srgbClr val="FBAE40"/>
          </p15:clr>
        </p15:guide>
        <p15:guide id="7" pos="96" userDrawn="1">
          <p15:clr>
            <a:srgbClr val="FBAE40"/>
          </p15:clr>
        </p15:guide>
        <p15:guide id="8" pos="7584" userDrawn="1">
          <p15:clr>
            <a:srgbClr val="FBAE40"/>
          </p15:clr>
        </p15:guide>
        <p15:guide id="9" orient="horz" pos="41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List - Sm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83820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517" y="914400"/>
            <a:ext cx="3878083" cy="419100"/>
          </a:xfrm>
          <a:prstGeom prst="rect">
            <a:avLst/>
          </a:prstGeom>
        </p:spPr>
        <p:txBody>
          <a:bodyPr anchor="b"/>
          <a:lstStyle>
            <a:lvl1pPr algn="ctr">
              <a:defRPr lang="en-US" sz="2400" b="1" dirty="0"/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0517" y="1371600"/>
            <a:ext cx="3878083" cy="5219700"/>
          </a:xfrm>
          <a:prstGeom prst="rect">
            <a:avLst/>
          </a:prstGeom>
        </p:spPr>
        <p:txBody>
          <a:bodyPr/>
          <a:lstStyle>
            <a:lvl1pPr>
              <a:defRPr lang="en-US" sz="2000" b="1" dirty="0"/>
            </a:lvl1pPr>
            <a:lvl2pPr>
              <a:defRPr lang="en-US" sz="1800" b="1" dirty="0"/>
            </a:lvl2pPr>
            <a:lvl3pPr>
              <a:defRPr lang="en-US" sz="1600" b="1" dirty="0"/>
            </a:lvl3pPr>
            <a:lvl4pPr>
              <a:defRPr lang="en-US" sz="1400" b="1" dirty="0"/>
            </a:lvl4pPr>
            <a:lvl5pPr>
              <a:defRPr lang="en-US" sz="12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160196" y="914400"/>
            <a:ext cx="3879403" cy="41910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kumimoji="1" lang="en-US" sz="2400" b="1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153400" y="1371600"/>
            <a:ext cx="3886199" cy="5219700"/>
          </a:xfrm>
          <a:prstGeom prst="rect">
            <a:avLst/>
          </a:prstGeom>
        </p:spPr>
        <p:txBody>
          <a:bodyPr/>
          <a:lstStyle>
            <a:lvl1pPr>
              <a:defRPr lang="en-US" sz="2000" b="1" dirty="0"/>
            </a:lvl1pPr>
            <a:lvl2pPr>
              <a:defRPr lang="en-US" sz="1800" b="1" dirty="0"/>
            </a:lvl2pPr>
            <a:lvl3pPr>
              <a:defRPr lang="en-US" sz="1600" b="1" dirty="0"/>
            </a:lvl3pPr>
            <a:lvl4pPr>
              <a:defRPr lang="en-US" sz="1400" b="1" dirty="0"/>
            </a:lvl4pPr>
            <a:lvl5pPr>
              <a:defRPr lang="en-US" sz="12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4350F96-A573-DFB1-AC3D-E876DD094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60870" y="914400"/>
            <a:ext cx="3877056" cy="419100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kumimoji="1" lang="en-US" sz="2400" b="1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6329C973-BCD2-AFEC-B341-D85CFB1EBC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60870" y="1371600"/>
            <a:ext cx="3877056" cy="5215180"/>
          </a:xfrm>
          <a:prstGeom prst="rect">
            <a:avLst/>
          </a:prstGeom>
        </p:spPr>
        <p:txBody>
          <a:bodyPr/>
          <a:lstStyle>
            <a:lvl1pPr>
              <a:defRPr lang="en-US" sz="2000" b="1"/>
            </a:lvl1pPr>
            <a:lvl2pPr>
              <a:defRPr lang="en-US" sz="1800" b="1"/>
            </a:lvl2pPr>
            <a:lvl3pPr>
              <a:defRPr lang="en-US" sz="1600" b="1"/>
            </a:lvl3pPr>
            <a:lvl4pPr>
              <a:defRPr lang="en-US" sz="1400" b="1"/>
            </a:lvl4pPr>
            <a:lvl5pPr>
              <a:defRPr lang="en-US" sz="1200" b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438495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576">
          <p15:clr>
            <a:srgbClr val="FBAE40"/>
          </p15:clr>
        </p15:guide>
        <p15:guide id="2" pos="3840">
          <p15:clr>
            <a:srgbClr val="FBAE40"/>
          </p15:clr>
        </p15:guide>
        <p15:guide id="3" pos="5136">
          <p15:clr>
            <a:srgbClr val="FBAE40"/>
          </p15:clr>
        </p15:guide>
        <p15:guide id="4" pos="2544">
          <p15:clr>
            <a:srgbClr val="FBAE40"/>
          </p15:clr>
        </p15:guide>
        <p15:guide id="5" orient="horz" pos="840">
          <p15:clr>
            <a:srgbClr val="FBAE40"/>
          </p15:clr>
        </p15:guide>
        <p15:guide id="6" orient="horz" pos="864">
          <p15:clr>
            <a:srgbClr val="FBAE40"/>
          </p15:clr>
        </p15:guide>
        <p15:guide id="7" pos="96">
          <p15:clr>
            <a:srgbClr val="FBAE40"/>
          </p15:clr>
        </p15:guide>
        <p15:guide id="8" pos="7584">
          <p15:clr>
            <a:srgbClr val="FBAE40"/>
          </p15:clr>
        </p15:guide>
        <p15:guide id="9" orient="horz" pos="415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8191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769080478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952501"/>
            <a:ext cx="7315200" cy="377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35821787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440C6-879B-648D-E2A8-A6C1F0BC0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DD1B79-1FB5-871D-7E08-96697D577E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A1E838-5965-A4D2-1845-42ABB0AA6E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2357216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819150"/>
          </a:xfrm>
          <a:prstGeom prst="rect">
            <a:avLst/>
          </a:prstGeom>
        </p:spPr>
        <p:txBody>
          <a:bodyPr/>
          <a:lstStyle>
            <a:lvl1pPr>
              <a:defRPr sz="44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11887200" cy="5676900"/>
          </a:xfrm>
          <a:prstGeom prst="rect">
            <a:avLst/>
          </a:prstGeom>
        </p:spPr>
        <p:txBody>
          <a:bodyPr/>
          <a:lstStyle>
            <a:lvl1pPr>
              <a:defRPr sz="2800" b="1"/>
            </a:lvl1pPr>
            <a:lvl2pPr>
              <a:defRPr sz="2600" b="1"/>
            </a:lvl2pPr>
            <a:lvl3pPr>
              <a:defRPr sz="2400" b="1"/>
            </a:lvl3pPr>
            <a:lvl4pPr>
              <a:defRPr sz="2200" b="1"/>
            </a:lvl4pPr>
            <a:lvl5pPr>
              <a:defRPr sz="2000" b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1781939982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96" userDrawn="1">
          <p15:clr>
            <a:srgbClr val="FBAE40"/>
          </p15:clr>
        </p15:guide>
        <p15:guide id="4" pos="7584" userDrawn="1">
          <p15:clr>
            <a:srgbClr val="FBAE40"/>
          </p15:clr>
        </p15:guide>
        <p15:guide id="5" orient="horz" pos="576" userDrawn="1">
          <p15:clr>
            <a:srgbClr val="FBAE40"/>
          </p15:clr>
        </p15:guide>
        <p15:guide id="6" orient="horz" pos="415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Medium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819150"/>
          </a:xfrm>
          <a:prstGeom prst="rect">
            <a:avLst/>
          </a:prstGeom>
        </p:spPr>
        <p:txBody>
          <a:bodyPr/>
          <a:lstStyle>
            <a:lvl1pPr>
              <a:defRPr sz="44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11887200" cy="5676900"/>
          </a:xfrm>
          <a:prstGeom prst="rect">
            <a:avLst/>
          </a:prstGeom>
        </p:spPr>
        <p:txBody>
          <a:bodyPr/>
          <a:lstStyle>
            <a:lvl1pPr>
              <a:defRPr sz="2400" b="1"/>
            </a:lvl1pPr>
            <a:lvl2pPr>
              <a:defRPr sz="2200" b="1"/>
            </a:lvl2pPr>
            <a:lvl3pPr>
              <a:defRPr sz="2000" b="1"/>
            </a:lvl3pPr>
            <a:lvl4pPr>
              <a:defRPr sz="1800" b="1"/>
            </a:lvl4pPr>
            <a:lvl5pPr>
              <a:defRPr sz="1600" b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3051825758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6">
          <p15:clr>
            <a:srgbClr val="FBAE40"/>
          </p15:clr>
        </p15:guide>
        <p15:guide id="4" pos="7584">
          <p15:clr>
            <a:srgbClr val="FBAE40"/>
          </p15:clr>
        </p15:guide>
        <p15:guide id="5" orient="horz" pos="576" userDrawn="1">
          <p15:clr>
            <a:srgbClr val="FBAE40"/>
          </p15:clr>
        </p15:guide>
        <p15:guide id="6" orient="horz" pos="41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Sm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819150"/>
          </a:xfrm>
          <a:prstGeom prst="rect">
            <a:avLst/>
          </a:prstGeom>
        </p:spPr>
        <p:txBody>
          <a:bodyPr/>
          <a:lstStyle>
            <a:lvl1pPr>
              <a:defRPr sz="44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11887200" cy="5676900"/>
          </a:xfrm>
          <a:prstGeom prst="rect">
            <a:avLst/>
          </a:prstGeom>
        </p:spPr>
        <p:txBody>
          <a:bodyPr/>
          <a:lstStyle>
            <a:lvl1pPr>
              <a:defRPr sz="2000" b="1"/>
            </a:lvl1pPr>
            <a:lvl2pPr>
              <a:defRPr sz="1800" b="1"/>
            </a:lvl2pPr>
            <a:lvl3pPr>
              <a:defRPr sz="1600" b="1"/>
            </a:lvl3pPr>
            <a:lvl4pPr>
              <a:defRPr sz="14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1326191864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6">
          <p15:clr>
            <a:srgbClr val="FBAE40"/>
          </p15:clr>
        </p15:guide>
        <p15:guide id="4" pos="7584">
          <p15:clr>
            <a:srgbClr val="FBAE40"/>
          </p15:clr>
        </p15:guide>
        <p15:guide id="5" orient="horz" pos="576">
          <p15:clr>
            <a:srgbClr val="FBAE40"/>
          </p15:clr>
        </p15:guide>
        <p15:guide id="6" orient="horz" pos="41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baseline="0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5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59269915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Medium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3820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914400"/>
            <a:ext cx="5867400" cy="5672380"/>
          </a:xfrm>
          <a:prstGeom prst="rect">
            <a:avLst/>
          </a:prstGeom>
        </p:spPr>
        <p:txBody>
          <a:bodyPr/>
          <a:lstStyle>
            <a:lvl1pPr>
              <a:defRPr lang="en-US" sz="2400" b="1" dirty="0"/>
            </a:lvl1pPr>
            <a:lvl2pPr>
              <a:defRPr lang="en-US" sz="2200" b="1" dirty="0"/>
            </a:lvl2pPr>
            <a:lvl3pPr>
              <a:defRPr lang="en-US" sz="2000" b="1" dirty="0"/>
            </a:lvl3pPr>
            <a:lvl4pPr>
              <a:defRPr lang="en-US" sz="1800" b="1" dirty="0"/>
            </a:lvl4pPr>
            <a:lvl5pPr>
              <a:defRPr lang="en-US" sz="16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914400"/>
            <a:ext cx="5867400" cy="5676900"/>
          </a:xfrm>
          <a:prstGeom prst="rect">
            <a:avLst/>
          </a:prstGeom>
        </p:spPr>
        <p:txBody>
          <a:bodyPr/>
          <a:lstStyle>
            <a:lvl1pPr>
              <a:defRPr lang="en-US" sz="2400" b="1" dirty="0"/>
            </a:lvl1pPr>
            <a:lvl2pPr>
              <a:defRPr lang="en-US" sz="2200" b="1" dirty="0"/>
            </a:lvl2pPr>
            <a:lvl3pPr>
              <a:defRPr lang="en-US" sz="2000" b="1" dirty="0"/>
            </a:lvl3pPr>
            <a:lvl4pPr>
              <a:defRPr lang="en-US" sz="1800" b="1" dirty="0"/>
            </a:lvl4pPr>
            <a:lvl5pPr>
              <a:defRPr lang="en-US" sz="16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3553455037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96" userDrawn="1">
          <p15:clr>
            <a:srgbClr val="FBAE40"/>
          </p15:clr>
        </p15:guide>
        <p15:guide id="4" pos="7584" userDrawn="1">
          <p15:clr>
            <a:srgbClr val="FBAE40"/>
          </p15:clr>
        </p15:guide>
        <p15:guide id="5" pos="3888" userDrawn="1">
          <p15:clr>
            <a:srgbClr val="FBAE40"/>
          </p15:clr>
        </p15:guide>
        <p15:guide id="6" pos="3792" userDrawn="1">
          <p15:clr>
            <a:srgbClr val="FBAE40"/>
          </p15:clr>
        </p15:guide>
        <p15:guide id="7" orient="horz" pos="576" userDrawn="1">
          <p15:clr>
            <a:srgbClr val="FBAE40"/>
          </p15:clr>
        </p15:guide>
        <p15:guide id="8" orient="horz" pos="415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Sm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3820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914400"/>
            <a:ext cx="5867400" cy="5672380"/>
          </a:xfrm>
          <a:prstGeom prst="rect">
            <a:avLst/>
          </a:prstGeom>
        </p:spPr>
        <p:txBody>
          <a:bodyPr/>
          <a:lstStyle>
            <a:lvl1pPr>
              <a:defRPr lang="en-US" sz="2000" b="1" dirty="0"/>
            </a:lvl1pPr>
            <a:lvl2pPr>
              <a:defRPr lang="en-US" sz="1800" b="1" dirty="0"/>
            </a:lvl2pPr>
            <a:lvl3pPr>
              <a:defRPr lang="en-US" sz="1600" b="1" dirty="0"/>
            </a:lvl3pPr>
            <a:lvl4pPr>
              <a:defRPr lang="en-US" sz="1400" b="1" dirty="0"/>
            </a:lvl4pPr>
            <a:lvl5pPr>
              <a:defRPr lang="en-US" sz="12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914400"/>
            <a:ext cx="5867400" cy="5676900"/>
          </a:xfrm>
          <a:prstGeom prst="rect">
            <a:avLst/>
          </a:prstGeom>
        </p:spPr>
        <p:txBody>
          <a:bodyPr/>
          <a:lstStyle>
            <a:lvl1pPr>
              <a:defRPr lang="en-US" sz="2000" b="1" dirty="0"/>
            </a:lvl1pPr>
            <a:lvl2pPr>
              <a:defRPr lang="en-US" sz="1800" b="1" dirty="0"/>
            </a:lvl2pPr>
            <a:lvl3pPr>
              <a:defRPr lang="en-US" sz="1600" b="1" dirty="0"/>
            </a:lvl3pPr>
            <a:lvl4pPr>
              <a:defRPr lang="en-US" sz="1400" b="1" dirty="0"/>
            </a:lvl4pPr>
            <a:lvl5pPr>
              <a:defRPr lang="en-US" sz="12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3357481293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6">
          <p15:clr>
            <a:srgbClr val="FBAE40"/>
          </p15:clr>
        </p15:guide>
        <p15:guide id="4" pos="7584">
          <p15:clr>
            <a:srgbClr val="FBAE40"/>
          </p15:clr>
        </p15:guide>
        <p15:guide id="5" pos="3888">
          <p15:clr>
            <a:srgbClr val="FBAE40"/>
          </p15:clr>
        </p15:guide>
        <p15:guide id="6" pos="3792">
          <p15:clr>
            <a:srgbClr val="FBAE40"/>
          </p15:clr>
        </p15:guide>
        <p15:guide id="7" orient="horz" pos="576">
          <p15:clr>
            <a:srgbClr val="FBAE40"/>
          </p15:clr>
        </p15:guide>
        <p15:guide id="8" orient="horz" pos="41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Graphics - Medium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3820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399" y="914400"/>
            <a:ext cx="7540487" cy="5672380"/>
          </a:xfrm>
          <a:prstGeom prst="rect">
            <a:avLst/>
          </a:prstGeom>
        </p:spPr>
        <p:txBody>
          <a:bodyPr/>
          <a:lstStyle>
            <a:lvl1pPr>
              <a:defRPr lang="en-US" sz="2400" b="1" dirty="0"/>
            </a:lvl1pPr>
            <a:lvl2pPr>
              <a:defRPr lang="en-US" sz="2200" b="1" dirty="0"/>
            </a:lvl2pPr>
            <a:lvl3pPr>
              <a:defRPr lang="en-US" sz="2000" b="1" dirty="0"/>
            </a:lvl3pPr>
            <a:lvl4pPr>
              <a:defRPr lang="en-US" sz="1800" b="1" dirty="0"/>
            </a:lvl4pPr>
            <a:lvl5pPr>
              <a:defRPr lang="en-US" sz="16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1763714547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6">
          <p15:clr>
            <a:srgbClr val="FBAE40"/>
          </p15:clr>
        </p15:guide>
        <p15:guide id="4" pos="7584">
          <p15:clr>
            <a:srgbClr val="FBAE40"/>
          </p15:clr>
        </p15:guide>
        <p15:guide id="5" pos="3888">
          <p15:clr>
            <a:srgbClr val="FBAE40"/>
          </p15:clr>
        </p15:guide>
        <p15:guide id="6" pos="3792">
          <p15:clr>
            <a:srgbClr val="FBAE40"/>
          </p15:clr>
        </p15:guide>
        <p15:guide id="7" orient="horz" pos="576" userDrawn="1">
          <p15:clr>
            <a:srgbClr val="FBAE40"/>
          </p15:clr>
        </p15:guide>
        <p15:guide id="8" orient="horz" pos="41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Graphics - Sm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3820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399" y="914400"/>
            <a:ext cx="7540487" cy="5672380"/>
          </a:xfrm>
          <a:prstGeom prst="rect">
            <a:avLst/>
          </a:prstGeom>
        </p:spPr>
        <p:txBody>
          <a:bodyPr/>
          <a:lstStyle>
            <a:lvl1pPr>
              <a:defRPr lang="en-US" sz="2000" b="1" dirty="0"/>
            </a:lvl1pPr>
            <a:lvl2pPr>
              <a:defRPr lang="en-US" sz="1800" b="1" dirty="0"/>
            </a:lvl2pPr>
            <a:lvl3pPr>
              <a:defRPr lang="en-US" sz="1600" b="1" dirty="0"/>
            </a:lvl3pPr>
            <a:lvl4pPr>
              <a:defRPr lang="en-US" sz="1400" b="1" dirty="0"/>
            </a:lvl4pPr>
            <a:lvl5pPr>
              <a:defRPr lang="en-US" sz="1200" b="1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347200" y="6586780"/>
            <a:ext cx="2844800" cy="271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1F946-E3EB-4E6F-B7DA-E8F67E678C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0" y="6710766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749637929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6">
          <p15:clr>
            <a:srgbClr val="FBAE40"/>
          </p15:clr>
        </p15:guide>
        <p15:guide id="4" pos="7584">
          <p15:clr>
            <a:srgbClr val="FBAE40"/>
          </p15:clr>
        </p15:guide>
        <p15:guide id="5" pos="3888">
          <p15:clr>
            <a:srgbClr val="FBAE40"/>
          </p15:clr>
        </p15:guide>
        <p15:guide id="6" pos="3792">
          <p15:clr>
            <a:srgbClr val="FBAE40"/>
          </p15:clr>
        </p15:guide>
        <p15:guide id="7" orient="horz" pos="576">
          <p15:clr>
            <a:srgbClr val="FBAE40"/>
          </p15:clr>
        </p15:guide>
        <p15:guide id="8" orient="horz" pos="41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6472F7F-BC9A-9028-D964-9C4343B395C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5042" y="16374"/>
            <a:ext cx="560963" cy="801375"/>
            <a:chOff x="1069375" y="1509713"/>
            <a:chExt cx="3012766" cy="430394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5B9EEF3-4766-D9CE-5B40-055772EACC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/>
            <a:stretch>
              <a:fillRect/>
            </a:stretch>
          </p:blipFill>
          <p:spPr>
            <a:xfrm>
              <a:off x="1069376" y="4663258"/>
              <a:ext cx="3012765" cy="115040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5D71570-71A7-9996-41EF-1F7682456B8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8"/>
            <a:stretch>
              <a:fillRect/>
            </a:stretch>
          </p:blipFill>
          <p:spPr>
            <a:xfrm>
              <a:off x="1069375" y="1509713"/>
              <a:ext cx="3012765" cy="2894100"/>
            </a:xfrm>
            <a:prstGeom prst="rect">
              <a:avLst/>
            </a:prstGeom>
          </p:spPr>
        </p:pic>
      </p:grpSp>
      <p:sp>
        <p:nvSpPr>
          <p:cNvPr id="1043" name="Line 19"/>
          <p:cNvSpPr>
            <a:spLocks noChangeShapeType="1"/>
          </p:cNvSpPr>
          <p:nvPr/>
        </p:nvSpPr>
        <p:spPr bwMode="auto">
          <a:xfrm>
            <a:off x="0" y="887413"/>
            <a:ext cx="121920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fontAlgn="ctr">
              <a:defRPr/>
            </a:pP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044" name="Line 20"/>
          <p:cNvSpPr>
            <a:spLocks noChangeShapeType="1"/>
          </p:cNvSpPr>
          <p:nvPr/>
        </p:nvSpPr>
        <p:spPr bwMode="auto">
          <a:xfrm>
            <a:off x="0" y="836613"/>
            <a:ext cx="121920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fontAlgn="ctr">
              <a:defRPr/>
            </a:pPr>
            <a:endParaRPr lang="en-US" sz="24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4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96" r:id="rId3"/>
    <p:sldLayoutId id="2147483701" r:id="rId4"/>
    <p:sldLayoutId id="2147483675" r:id="rId5"/>
    <p:sldLayoutId id="2147483676" r:id="rId6"/>
    <p:sldLayoutId id="2147483699" r:id="rId7"/>
    <p:sldLayoutId id="2147483697" r:id="rId8"/>
    <p:sldLayoutId id="2147483698" r:id="rId9"/>
    <p:sldLayoutId id="2147483700" r:id="rId10"/>
    <p:sldLayoutId id="2147483677" r:id="rId11"/>
    <p:sldLayoutId id="2147483695" r:id="rId12"/>
    <p:sldLayoutId id="2147483702" r:id="rId13"/>
    <p:sldLayoutId id="2147483678" r:id="rId14"/>
    <p:sldLayoutId id="2147483681" r:id="rId15"/>
  </p:sldLayoutIdLst>
  <p:transition/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3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4588" indent="-230188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30188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30188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30188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30188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30188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30188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76C27FA7-5BD8-A3F2-BE57-23BC2E941C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597645"/>
            <a:ext cx="3860800" cy="14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 - Not for general distribution</a:t>
            </a:r>
          </a:p>
        </p:txBody>
      </p:sp>
      <p:sp>
        <p:nvSpPr>
          <p:cNvPr id="11" name="Line 19">
            <a:extLst>
              <a:ext uri="{FF2B5EF4-FFF2-40B4-BE49-F238E27FC236}">
                <a16:creationId xmlns:a16="http://schemas.microsoft.com/office/drawing/2014/main" id="{CFC7312D-5A11-4DA9-DBDB-C82D144A17E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76703"/>
            <a:ext cx="121920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fontAlgn="ctr">
              <a:defRPr/>
            </a:pP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2" name="Line 20">
            <a:extLst>
              <a:ext uri="{FF2B5EF4-FFF2-40B4-BE49-F238E27FC236}">
                <a16:creationId xmlns:a16="http://schemas.microsoft.com/office/drawing/2014/main" id="{D9FFCAF1-A7EA-0580-54FF-1C271B6983A4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25903"/>
            <a:ext cx="121920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fontAlgn="ctr">
              <a:defRPr/>
            </a:pP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3" name="Line 19">
            <a:extLst>
              <a:ext uri="{FF2B5EF4-FFF2-40B4-BE49-F238E27FC236}">
                <a16:creationId xmlns:a16="http://schemas.microsoft.com/office/drawing/2014/main" id="{17AD0370-C38E-64AB-C9BB-A9FEF3F5292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773164"/>
            <a:ext cx="121920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fontAlgn="ctr">
              <a:defRPr/>
            </a:pP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14" name="Line 20">
            <a:extLst>
              <a:ext uri="{FF2B5EF4-FFF2-40B4-BE49-F238E27FC236}">
                <a16:creationId xmlns:a16="http://schemas.microsoft.com/office/drawing/2014/main" id="{158983AA-ADC4-76D2-B612-CB38A647404E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826061"/>
            <a:ext cx="121920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fontAlgn="ctr">
              <a:defRPr/>
            </a:pPr>
            <a:endParaRPr lang="en-US" sz="2400" b="1" dirty="0">
              <a:solidFill>
                <a:srgbClr val="0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891B81-4F61-8702-9259-A92A6709F5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98373" y="2834247"/>
            <a:ext cx="1995254" cy="207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55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61F52-F9B9-F0B5-DF79-44FDC79BDD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Drilling Dynamics – Numerical Simulation Internship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AB033-CB48-6C7B-4DCB-20B3742D5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June 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F3F1A-2861-A62A-AAED-E2BC8210D1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Confidential - Not for general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1083392056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D4008E-2CE8-75B9-9E1A-BE86B00E9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Purpose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79477C-038F-A566-BA51-D056FC0B1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61F946-E3EB-4E6F-B7DA-E8F67E678CE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E98209-2F70-6C0B-001E-AC6B4C4B7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- Not for general distribution</a:t>
            </a:r>
            <a:endParaRPr lang="en-US" dirty="0"/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6502C55E-8F86-7A6F-D66F-4C0B05FEAA8E}"/>
              </a:ext>
            </a:extLst>
          </p:cNvPr>
          <p:cNvSpPr>
            <a:spLocks noGrp="1"/>
          </p:cNvSpPr>
          <p:nvPr/>
        </p:nvSpPr>
        <p:spPr>
          <a:xfrm>
            <a:off x="295275" y="2062231"/>
            <a:ext cx="11898243" cy="4660901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2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4588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18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6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20"/>
              </a:spcBef>
            </a:pPr>
            <a:r>
              <a:rPr lang="en-US" dirty="0"/>
              <a:t>Premature PDC Bit failure </a:t>
            </a:r>
            <a:endParaRPr lang="en-US" dirty="0">
              <a:cs typeface="Calibri"/>
            </a:endParaRPr>
          </a:p>
          <a:p>
            <a:pPr lvl="1">
              <a:spcBef>
                <a:spcPts val="20"/>
              </a:spcBef>
            </a:pPr>
            <a:r>
              <a:rPr lang="en-US" dirty="0"/>
              <a:t>Violent bit motion and bit-rock interaction (bit whirl and stick-slip)</a:t>
            </a:r>
            <a:endParaRPr lang="en-US">
              <a:cs typeface="Calibri"/>
            </a:endParaRPr>
          </a:p>
          <a:p>
            <a:pPr>
              <a:spcBef>
                <a:spcPts val="20"/>
              </a:spcBef>
            </a:pP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r>
              <a:rPr lang="en-US" dirty="0"/>
              <a:t>Confusion in understanding of PDC bit dynamics</a:t>
            </a: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endParaRPr lang="en-US" dirty="0">
              <a:cs typeface="Calibri"/>
            </a:endParaRPr>
          </a:p>
          <a:p>
            <a:r>
              <a:rPr lang="en-US" dirty="0"/>
              <a:t>Lack of technological development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63091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D4008E-2CE8-75B9-9E1A-BE86B00E9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Objectives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79477C-038F-A566-BA51-D056FC0B1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61F946-E3EB-4E6F-B7DA-E8F67E678CE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E98209-2F70-6C0B-001E-AC6B4C4B7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- Not for general distribution</a:t>
            </a:r>
            <a:endParaRPr lang="en-US" dirty="0"/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6502C55E-8F86-7A6F-D66F-4C0B05FEAA8E}"/>
              </a:ext>
            </a:extLst>
          </p:cNvPr>
          <p:cNvSpPr>
            <a:spLocks noGrp="1"/>
          </p:cNvSpPr>
          <p:nvPr/>
        </p:nvSpPr>
        <p:spPr>
          <a:xfrm>
            <a:off x="295275" y="1097996"/>
            <a:ext cx="11898243" cy="5615611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2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4588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18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6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20"/>
              </a:spcBef>
            </a:pPr>
            <a:r>
              <a:rPr lang="en-US" dirty="0"/>
              <a:t>Create a model simulating bit dynamics</a:t>
            </a:r>
            <a:endParaRPr lang="en-US" dirty="0">
              <a:cs typeface="Calibri"/>
            </a:endParaRPr>
          </a:p>
          <a:p>
            <a:pPr lvl="1">
              <a:spcBef>
                <a:spcPts val="20"/>
              </a:spcBef>
            </a:pPr>
            <a:r>
              <a:rPr lang="en-US" dirty="0"/>
              <a:t>Adapt for different bit  design</a:t>
            </a: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r>
              <a:rPr lang="en-US" dirty="0"/>
              <a:t>Feed model results into postprocessor (built by Allan)</a:t>
            </a:r>
            <a:endParaRPr lang="en-US" dirty="0">
              <a:cs typeface="Calibri"/>
            </a:endParaRPr>
          </a:p>
          <a:p>
            <a:pPr lvl="1">
              <a:spcBef>
                <a:spcPts val="20"/>
              </a:spcBef>
            </a:pPr>
            <a:r>
              <a:rPr lang="en-US" dirty="0"/>
              <a:t>Visualize and analyze results</a:t>
            </a: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r>
              <a:rPr lang="en-US" dirty="0"/>
              <a:t>Develop synthetic data for calibrating algorithms</a:t>
            </a:r>
            <a:endParaRPr lang="en-US" dirty="0">
              <a:cs typeface="Calibri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664497BC-E1D1-0B05-766D-43F6077BB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813" y="3909667"/>
            <a:ext cx="6562725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841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AA65FE0-A6CE-981B-2AF8-C5A45E70F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Model Demonstration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5E2F20-8F72-88C5-9300-8822814BAA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61F946-E3EB-4E6F-B7DA-E8F67E678CE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BECEA8-54D5-BB3D-4B4C-B7AFFDF45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- Not for general distribution</a:t>
            </a:r>
            <a:endParaRPr lang="en-US" dirty="0"/>
          </a:p>
        </p:txBody>
      </p:sp>
      <p:pic>
        <p:nvPicPr>
          <p:cNvPr id="2" name="High Fidelity Bit Model">
            <a:hlinkClick r:id="" action="ppaction://media"/>
            <a:extLst>
              <a:ext uri="{FF2B5EF4-FFF2-40B4-BE49-F238E27FC236}">
                <a16:creationId xmlns:a16="http://schemas.microsoft.com/office/drawing/2014/main" id="{40CDE44E-BDD0-1CE9-58E0-1EFCE636DB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1425" y="1094409"/>
            <a:ext cx="970915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4980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AA65FE0-A6CE-981B-2AF8-C5A45E70F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Postprocessing Concept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5E2F20-8F72-88C5-9300-8822814BAA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61F946-E3EB-4E6F-B7DA-E8F67E678CE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BECEA8-54D5-BB3D-4B4C-B7AFFDF45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- Not for general distribution</a:t>
            </a:r>
            <a:endParaRPr lang="en-US" dirty="0"/>
          </a:p>
        </p:txBody>
      </p:sp>
      <p:pic>
        <p:nvPicPr>
          <p:cNvPr id="3" name="Picture 2" descr="A diagram of a diagram with red circles and arrows with Ice hockey rink in the background&#10;&#10;Description automatically generated">
            <a:extLst>
              <a:ext uri="{FF2B5EF4-FFF2-40B4-BE49-F238E27FC236}">
                <a16:creationId xmlns:a16="http://schemas.microsoft.com/office/drawing/2014/main" id="{C63A413B-5146-187E-7C77-E7DEFE17E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8" y="1033463"/>
            <a:ext cx="11744325" cy="555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2552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D4008E-2CE8-75B9-9E1A-BE86B00E9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Project End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79477C-038F-A566-BA51-D056FC0B1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61F946-E3EB-4E6F-B7DA-E8F67E678CE9}" type="slidenum">
              <a:rPr lang="en-US" dirty="0" smtClean="0"/>
              <a:pPr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E98209-2F70-6C0B-001E-AC6B4C4B7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- Not for general distribution</a:t>
            </a:r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6502C55E-8F86-7A6F-D66F-4C0B05FEAA8E}"/>
              </a:ext>
            </a:extLst>
          </p:cNvPr>
          <p:cNvSpPr>
            <a:spLocks noGrp="1"/>
          </p:cNvSpPr>
          <p:nvPr/>
        </p:nvSpPr>
        <p:spPr>
          <a:xfrm>
            <a:off x="295275" y="2459069"/>
            <a:ext cx="11898243" cy="4254037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2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4588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18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6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20"/>
              </a:spcBef>
            </a:pPr>
            <a:r>
              <a:rPr lang="en-US" dirty="0"/>
              <a:t>Examine outputs comparing model results and bit performances</a:t>
            </a: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r>
              <a:rPr lang="en-US" dirty="0"/>
              <a:t>Documentation</a:t>
            </a:r>
            <a:endParaRPr lang="en-US" dirty="0">
              <a:cs typeface="Calibri"/>
            </a:endParaRPr>
          </a:p>
          <a:p>
            <a:pPr lvl="1">
              <a:spcBef>
                <a:spcPts val="20"/>
              </a:spcBef>
              <a:buFont typeface="Wingdings,Sans-Serif"/>
              <a:buChar char="§"/>
            </a:pPr>
            <a:r>
              <a:rPr lang="en-US" dirty="0"/>
              <a:t>Write research paper on project feats and efforts</a:t>
            </a:r>
            <a:endParaRPr lang="en-US" dirty="0">
              <a:cs typeface="Calibri"/>
            </a:endParaRPr>
          </a:p>
          <a:p>
            <a:pPr lvl="1">
              <a:spcBef>
                <a:spcPts val="20"/>
              </a:spcBef>
              <a:buFont typeface="Wingdings,Sans-Serif"/>
              <a:buChar char="§"/>
            </a:pPr>
            <a:r>
              <a:rPr lang="en-US" dirty="0">
                <a:cs typeface="Calibri"/>
              </a:rPr>
              <a:t>Compare/contrast with historic </a:t>
            </a:r>
            <a:r>
              <a:rPr lang="en-US" dirty="0"/>
              <a:t>research and past conclusions</a:t>
            </a: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r>
              <a:rPr lang="en-US" dirty="0"/>
              <a:t>Publish paper to SPE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32920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D4008E-2CE8-75B9-9E1A-BE86B00E9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/>
              <a:t>Challenges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79477C-038F-A566-BA51-D056FC0B1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61F946-E3EB-4E6F-B7DA-E8F67E678CE9}" type="slidenum">
              <a:rPr lang="en-US" dirty="0" smtClean="0"/>
              <a:pPr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E98209-2F70-6C0B-001E-AC6B4C4B7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- Not for general distribution</a:t>
            </a:r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6502C55E-8F86-7A6F-D66F-4C0B05FEAA8E}"/>
              </a:ext>
            </a:extLst>
          </p:cNvPr>
          <p:cNvSpPr>
            <a:spLocks noGrp="1"/>
          </p:cNvSpPr>
          <p:nvPr/>
        </p:nvSpPr>
        <p:spPr>
          <a:xfrm>
            <a:off x="295275" y="1105517"/>
            <a:ext cx="11898243" cy="5597563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2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4588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18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30188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1600" b="1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30188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20"/>
              </a:spcBef>
            </a:pPr>
            <a:r>
              <a:rPr lang="en-US" dirty="0"/>
              <a:t>Challenge of developing new ideas</a:t>
            </a:r>
          </a:p>
          <a:p>
            <a:pPr>
              <a:spcBef>
                <a:spcPts val="20"/>
              </a:spcBef>
            </a:pPr>
            <a:endParaRPr lang="en-US" dirty="0"/>
          </a:p>
          <a:p>
            <a:pPr>
              <a:spcBef>
                <a:spcPts val="20"/>
              </a:spcBef>
            </a:pPr>
            <a:r>
              <a:rPr lang="en-US" dirty="0"/>
              <a:t>Narrow time window</a:t>
            </a: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r>
              <a:rPr lang="en-US" dirty="0">
                <a:cs typeface="Calibri"/>
              </a:rPr>
              <a:t>Numerous critical parts to be developed</a:t>
            </a:r>
          </a:p>
          <a:p>
            <a:pPr lvl="1">
              <a:spcBef>
                <a:spcPts val="20"/>
              </a:spcBef>
              <a:buFont typeface="Wingdings,Sans-Serif"/>
              <a:buChar char="§"/>
            </a:pPr>
            <a:r>
              <a:rPr lang="en-US" dirty="0">
                <a:cs typeface="Calibri"/>
              </a:rPr>
              <a:t>High chance of delays</a:t>
            </a:r>
          </a:p>
          <a:p>
            <a:pPr marL="1144270" lvl="2" indent="-229870">
              <a:spcBef>
                <a:spcPts val="20"/>
              </a:spcBef>
              <a:buFont typeface="Wingdings,Sans-Serif"/>
              <a:buChar char="§"/>
            </a:pPr>
            <a:r>
              <a:rPr lang="en-US" dirty="0">
                <a:cs typeface="Calibri"/>
              </a:rPr>
              <a:t>We don’t know what we don't know</a:t>
            </a:r>
          </a:p>
          <a:p>
            <a:pPr>
              <a:spcBef>
                <a:spcPts val="20"/>
              </a:spcBef>
            </a:pPr>
            <a:endParaRPr lang="en-US" dirty="0">
              <a:cs typeface="Calibri"/>
            </a:endParaRPr>
          </a:p>
          <a:p>
            <a:pPr>
              <a:spcBef>
                <a:spcPts val="20"/>
              </a:spcBef>
            </a:pPr>
            <a:r>
              <a:rPr lang="en-US" dirty="0">
                <a:cs typeface="Calibri"/>
              </a:rPr>
              <a:t>Personal Education</a:t>
            </a:r>
          </a:p>
          <a:p>
            <a:pPr lvl="1">
              <a:spcBef>
                <a:spcPts val="20"/>
              </a:spcBef>
              <a:buFont typeface="Wingdings,Sans-Serif"/>
              <a:buChar char="§"/>
            </a:pPr>
            <a:r>
              <a:rPr lang="en-US" dirty="0">
                <a:cs typeface="Calibri"/>
              </a:rPr>
              <a:t>Software (including original model simulator)</a:t>
            </a:r>
          </a:p>
          <a:p>
            <a:pPr lvl="1">
              <a:spcBef>
                <a:spcPts val="20"/>
              </a:spcBef>
              <a:buFont typeface="Wingdings,Sans-Serif"/>
              <a:buChar char="§"/>
            </a:pPr>
            <a:r>
              <a:rPr lang="en-US" dirty="0">
                <a:cs typeface="Calibri"/>
              </a:rPr>
              <a:t>Pre-/</a:t>
            </a:r>
            <a:r>
              <a:rPr lang="en-US" dirty="0"/>
              <a:t>Post- processors</a:t>
            </a:r>
            <a:endParaRPr lang="en-US" dirty="0">
              <a:cs typeface="Calibri"/>
            </a:endParaRPr>
          </a:p>
          <a:p>
            <a:pPr lvl="1">
              <a:spcBef>
                <a:spcPts val="20"/>
              </a:spcBef>
              <a:buFont typeface="Wingdings,Sans-Serif"/>
              <a:buChar char="§"/>
            </a:pPr>
            <a:r>
              <a:rPr lang="en-US" dirty="0"/>
              <a:t>Coding</a:t>
            </a:r>
            <a:r>
              <a:rPr lang="en-US" dirty="0">
                <a:cs typeface="Calibri"/>
              </a:rPr>
              <a:t>/</a:t>
            </a:r>
            <a:r>
              <a:rPr lang="en-US" dirty="0"/>
              <a:t>compiling</a:t>
            </a:r>
            <a:endParaRPr lang="en-US">
              <a:cs typeface="Calibri"/>
            </a:endParaRPr>
          </a:p>
          <a:p>
            <a:pPr lvl="1">
              <a:spcBef>
                <a:spcPts val="20"/>
              </a:spcBef>
              <a:buFont typeface="Wingdings,Sans-Serif"/>
              <a:buChar char="§"/>
            </a:pPr>
            <a:r>
              <a:rPr lang="en-US" dirty="0"/>
              <a:t>Researching and understanding past work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50228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48553B-03D0-095E-57D1-172D3B9D5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084" y="4406901"/>
            <a:ext cx="5132916" cy="1362075"/>
          </a:xfrm>
        </p:spPr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r>
              <a:rPr lang="en-US" dirty="0"/>
              <a:t>Questions?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9FD1EC-8BBB-7556-A095-ED85EC8ABE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C2905F-CE23-641B-8F9C-EF70CD99A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561F946-E3EB-4E6F-B7DA-E8F67E678CE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EE5A8-A9EA-5A1B-12A5-99738F48C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- Not for general distribution</a:t>
            </a:r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92613219-0EDA-71F1-35A2-417622F9E2B4}"/>
              </a:ext>
            </a:extLst>
          </p:cNvPr>
          <p:cNvSpPr txBox="1">
            <a:spLocks/>
          </p:cNvSpPr>
          <p:nvPr/>
        </p:nvSpPr>
        <p:spPr>
          <a:xfrm>
            <a:off x="6096000" y="4406901"/>
            <a:ext cx="5132916" cy="1362075"/>
          </a:xfrm>
          <a:prstGeom prst="rect">
            <a:avLst/>
          </a:prstGeom>
        </p:spPr>
        <p:txBody>
          <a:bodyPr anchor="t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000" b="1" cap="all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r>
              <a:rPr lang="ja-JP" altLang="en-US" kern="0" dirty="0"/>
              <a:t>谢谢</a:t>
            </a:r>
            <a:br>
              <a:rPr lang="en-US" kern="0" dirty="0"/>
            </a:br>
            <a:r>
              <a:rPr lang="ja-JP" altLang="en-US" kern="0" dirty="0"/>
              <a:t>问题</a:t>
            </a:r>
            <a:r>
              <a:rPr lang="en-US" kern="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3663014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1_200512">
  <a:themeElements>
    <a:clrScheme name="Bordeaux Earth 3-23">
      <a:dk1>
        <a:srgbClr val="000000"/>
      </a:dk1>
      <a:lt1>
        <a:srgbClr val="FFFFFF"/>
      </a:lt1>
      <a:dk2>
        <a:srgbClr val="9D4A48"/>
      </a:dk2>
      <a:lt2>
        <a:srgbClr val="FFFFFF"/>
      </a:lt2>
      <a:accent1>
        <a:srgbClr val="E43424"/>
      </a:accent1>
      <a:accent2>
        <a:srgbClr val="E7DAC4"/>
      </a:accent2>
      <a:accent3>
        <a:srgbClr val="9D4A48"/>
      </a:accent3>
      <a:accent4>
        <a:srgbClr val="CFAA7A"/>
      </a:accent4>
      <a:accent5>
        <a:srgbClr val="FFE3CC"/>
      </a:accent5>
      <a:accent6>
        <a:srgbClr val="8C5110"/>
      </a:accent6>
      <a:hlink>
        <a:srgbClr val="D5BD97"/>
      </a:hlink>
      <a:folHlink>
        <a:srgbClr val="FFE3C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FFFF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1" fontAlgn="ctr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黑体" pitchFamily="2" charset="-122"/>
          </a:defRPr>
        </a:defPPr>
      </a:lstStyle>
    </a:spDef>
    <a:lnDef>
      <a:spPr bwMode="auto">
        <a:noFill/>
        <a:ln w="50800" cap="flat" cmpd="sng" algn="ctr">
          <a:solidFill>
            <a:schemeClr val="accent1"/>
          </a:solidFill>
          <a:prstDash val="solid"/>
          <a:round/>
          <a:headEnd type="none" w="med" len="med"/>
          <a:tailEnd type="triangle" w="med" len="lg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l">
          <a:defRPr sz="1800" b="1" dirty="0">
            <a:latin typeface="+mn-lt"/>
          </a:defRPr>
        </a:defPPr>
      </a:lstStyle>
    </a:txDef>
  </a:objectDefaults>
  <a:extraClrSchemeLst>
    <a:extraClrScheme>
      <a:clrScheme name="200512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0512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512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512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512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512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512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408336AA78F04B92C1CAB520367C8F" ma:contentTypeVersion="4" ma:contentTypeDescription="Create a new document." ma:contentTypeScope="" ma:versionID="21c1526bf3403fb041db289efafce1cc">
  <xsd:schema xmlns:xsd="http://www.w3.org/2001/XMLSchema" xmlns:xs="http://www.w3.org/2001/XMLSchema" xmlns:p="http://schemas.microsoft.com/office/2006/metadata/properties" xmlns:ns2="0cecb8f6-42e9-4cbd-8a6d-1135e0f54895" targetNamespace="http://schemas.microsoft.com/office/2006/metadata/properties" ma:root="true" ma:fieldsID="ea0ffd0fe456b5e40b8dc54aea75c0b4" ns2:_="">
    <xsd:import namespace="0cecb8f6-42e9-4cbd-8a6d-1135e0f548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ecb8f6-42e9-4cbd-8a6d-1135e0f548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ECF3222-E103-4872-8658-EBAEEA3BB5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464FC5F-9D5C-40A1-A8F9-C36057F097E4}">
  <ds:schemaRefs>
    <ds:schemaRef ds:uri="02b20db9-3868-4a2f-a329-031e67264249"/>
    <ds:schemaRef ds:uri="http://schemas.microsoft.com/office/2006/metadata/properties"/>
    <ds:schemaRef ds:uri="http://purl.org/dc/terms/"/>
    <ds:schemaRef ds:uri="http://purl.org/dc/elements/1.1/"/>
    <ds:schemaRef ds:uri="edcb60ce-52cf-495d-a63c-c1af39c66e84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509C954-4BF1-4235-AD1A-534A6D6A5ED7}"/>
</file>

<file path=docProps/app.xml><?xml version="1.0" encoding="utf-8"?>
<Properties xmlns="http://schemas.openxmlformats.org/officeDocument/2006/extended-properties" xmlns:vt="http://schemas.openxmlformats.org/officeDocument/2006/docPropsVTypes">
  <Template>200512</Template>
  <TotalTime>0</TotalTime>
  <Words>68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1_200512</vt:lpstr>
      <vt:lpstr>Title Slide</vt:lpstr>
      <vt:lpstr>Drilling Dynamics – Numerical Simulation Internship </vt:lpstr>
      <vt:lpstr>Purpose</vt:lpstr>
      <vt:lpstr>Objectives</vt:lpstr>
      <vt:lpstr>Model Demonstration</vt:lpstr>
      <vt:lpstr>Postprocessing Concept</vt:lpstr>
      <vt:lpstr>Project End Analysis</vt:lpstr>
      <vt:lpstr>Challenges</vt:lpstr>
      <vt:lpstr>Thank you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</dc:title>
  <dc:creator/>
  <cp:lastModifiedBy/>
  <cp:revision>74</cp:revision>
  <dcterms:created xsi:type="dcterms:W3CDTF">2016-09-27T16:50:59Z</dcterms:created>
  <dcterms:modified xsi:type="dcterms:W3CDTF">2024-06-19T16:51:25Z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0x010100B8408336AA78F04B92C1CAB520367C8F</vt:lpwstr>
  </property>
</Properties>
</file>